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template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7BA2F-BD17-436F-A1F1-3D37EFF8EE8A}" type="datetimeFigureOut">
              <a:rPr lang="en-US" smtClean="0"/>
              <a:pPr/>
              <a:t>10/25/2011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FABBA-F6FD-4907-A2EB-7F88F16172F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7BA2F-BD17-436F-A1F1-3D37EFF8EE8A}" type="datetimeFigureOut">
              <a:rPr lang="en-US" smtClean="0"/>
              <a:pPr/>
              <a:t>10/25/2011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FABBA-F6FD-4907-A2EB-7F88F16172F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7BA2F-BD17-436F-A1F1-3D37EFF8EE8A}" type="datetimeFigureOut">
              <a:rPr lang="en-US" smtClean="0"/>
              <a:pPr/>
              <a:t>10/25/2011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FABBA-F6FD-4907-A2EB-7F88F16172F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7BA2F-BD17-436F-A1F1-3D37EFF8EE8A}" type="datetimeFigureOut">
              <a:rPr lang="en-US" smtClean="0"/>
              <a:pPr/>
              <a:t>10/25/2011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FABBA-F6FD-4907-A2EB-7F88F16172F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7BA2F-BD17-436F-A1F1-3D37EFF8EE8A}" type="datetimeFigureOut">
              <a:rPr lang="en-US" smtClean="0"/>
              <a:pPr/>
              <a:t>10/25/2011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FABBA-F6FD-4907-A2EB-7F88F16172F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7BA2F-BD17-436F-A1F1-3D37EFF8EE8A}" type="datetimeFigureOut">
              <a:rPr lang="en-US" smtClean="0"/>
              <a:pPr/>
              <a:t>10/25/2011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FABBA-F6FD-4907-A2EB-7F88F16172F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7BA2F-BD17-436F-A1F1-3D37EFF8EE8A}" type="datetimeFigureOut">
              <a:rPr lang="en-US" smtClean="0"/>
              <a:pPr/>
              <a:t>10/25/2011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FABBA-F6FD-4907-A2EB-7F88F16172F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7BA2F-BD17-436F-A1F1-3D37EFF8EE8A}" type="datetimeFigureOut">
              <a:rPr lang="en-US" smtClean="0"/>
              <a:pPr/>
              <a:t>10/25/2011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FABBA-F6FD-4907-A2EB-7F88F16172F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7BA2F-BD17-436F-A1F1-3D37EFF8EE8A}" type="datetimeFigureOut">
              <a:rPr lang="en-US" smtClean="0"/>
              <a:pPr/>
              <a:t>10/25/2011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FABBA-F6FD-4907-A2EB-7F88F16172F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7BA2F-BD17-436F-A1F1-3D37EFF8EE8A}" type="datetimeFigureOut">
              <a:rPr lang="en-US" smtClean="0"/>
              <a:pPr/>
              <a:t>10/25/2011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FABBA-F6FD-4907-A2EB-7F88F16172F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7BA2F-BD17-436F-A1F1-3D37EFF8EE8A}" type="datetimeFigureOut">
              <a:rPr lang="en-US" smtClean="0"/>
              <a:pPr/>
              <a:t>10/25/2011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FABBA-F6FD-4907-A2EB-7F88F16172F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7BA2F-BD17-436F-A1F1-3D37EFF8EE8A}" type="datetimeFigureOut">
              <a:rPr lang="en-US" smtClean="0"/>
              <a:pPr/>
              <a:t>10/25/2011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FABBA-F6FD-4907-A2EB-7F88F16172F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Lever Family</dc:creator>
  <cp:lastModifiedBy>Mark Putland</cp:lastModifiedBy>
  <cp:revision>6</cp:revision>
  <dcterms:created xsi:type="dcterms:W3CDTF">2011-09-29T05:14:00Z</dcterms:created>
  <dcterms:modified xsi:type="dcterms:W3CDTF">2011-10-25T02:46:03Z</dcterms:modified>
</cp:coreProperties>
</file>